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9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mi-N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9E0B-A4A4-B34E-A2D8-2F7D1335E0D4}" type="datetimeFigureOut">
              <a:rPr lang="en-US" smtClean="0"/>
              <a:t>23/08/16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A043-41C3-114D-9506-5DCE89A44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41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9E0B-A4A4-B34E-A2D8-2F7D1335E0D4}" type="datetimeFigureOut">
              <a:rPr lang="en-US" smtClean="0"/>
              <a:t>23/08/16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A043-41C3-114D-9506-5DCE89A44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88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9E0B-A4A4-B34E-A2D8-2F7D1335E0D4}" type="datetimeFigureOut">
              <a:rPr lang="en-US" smtClean="0"/>
              <a:t>23/08/16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A043-41C3-114D-9506-5DCE89A44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8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9E0B-A4A4-B34E-A2D8-2F7D1335E0D4}" type="datetimeFigureOut">
              <a:rPr lang="en-US" smtClean="0"/>
              <a:t>23/08/16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A043-41C3-114D-9506-5DCE89A44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40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mi-N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9E0B-A4A4-B34E-A2D8-2F7D1335E0D4}" type="datetimeFigureOut">
              <a:rPr lang="en-US" smtClean="0"/>
              <a:t>23/08/16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A043-41C3-114D-9506-5DCE89A44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49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9E0B-A4A4-B34E-A2D8-2F7D1335E0D4}" type="datetimeFigureOut">
              <a:rPr lang="en-US" smtClean="0"/>
              <a:t>23/08/16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A043-41C3-114D-9506-5DCE89A44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0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mi-N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mi-N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9E0B-A4A4-B34E-A2D8-2F7D1335E0D4}" type="datetimeFigureOut">
              <a:rPr lang="en-US" smtClean="0"/>
              <a:t>23/08/16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A043-41C3-114D-9506-5DCE89A44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93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9E0B-A4A4-B34E-A2D8-2F7D1335E0D4}" type="datetimeFigureOut">
              <a:rPr lang="en-US" smtClean="0"/>
              <a:t>23/08/16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A043-41C3-114D-9506-5DCE89A44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7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9E0B-A4A4-B34E-A2D8-2F7D1335E0D4}" type="datetimeFigureOut">
              <a:rPr lang="en-US" smtClean="0"/>
              <a:t>23/08/16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A043-41C3-114D-9506-5DCE89A44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8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mi-N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9E0B-A4A4-B34E-A2D8-2F7D1335E0D4}" type="datetimeFigureOut">
              <a:rPr lang="en-US" smtClean="0"/>
              <a:t>23/08/16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A043-41C3-114D-9506-5DCE89A44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44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mi-N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9E0B-A4A4-B34E-A2D8-2F7D1335E0D4}" type="datetimeFigureOut">
              <a:rPr lang="en-US" smtClean="0"/>
              <a:t>23/08/16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A043-41C3-114D-9506-5DCE89A44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89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69E0B-A4A4-B34E-A2D8-2F7D1335E0D4}" type="datetimeFigureOut">
              <a:rPr lang="en-US" smtClean="0"/>
              <a:t>23/08/16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8A043-41C3-114D-9506-5DCE89A44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8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16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94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98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94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98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24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90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87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85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18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85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18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85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18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Kiwa Digital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Tattersall</dc:creator>
  <cp:lastModifiedBy>Jill Tattersall</cp:lastModifiedBy>
  <cp:revision>2</cp:revision>
  <dcterms:created xsi:type="dcterms:W3CDTF">2016-08-23T09:12:50Z</dcterms:created>
  <dcterms:modified xsi:type="dcterms:W3CDTF">2016-08-23T10:09:46Z</dcterms:modified>
</cp:coreProperties>
</file>